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0" r:id="rId3"/>
    <p:sldId id="267" r:id="rId4"/>
    <p:sldId id="270" r:id="rId5"/>
    <p:sldId id="453" r:id="rId6"/>
    <p:sldId id="271" r:id="rId7"/>
    <p:sldId id="452" r:id="rId8"/>
    <p:sldId id="455" r:id="rId9"/>
    <p:sldId id="25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6F7"/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10140315" cy="2316480"/>
          </a:xfrm>
        </p:spPr>
        <p:txBody>
          <a:bodyPr>
            <a:normAutofit/>
          </a:bodyPr>
          <a:lstStyle/>
          <a:p>
            <a:r>
              <a:rPr kumimoji="1" lang="zh-CN" altLang="en-US" sz="5400">
                <a:sym typeface="+mn-ea"/>
              </a:rPr>
              <a:t>模块三：电动后视镜、座椅检测与维修</a:t>
            </a:r>
            <a:endParaRPr kumimoji="1" lang="zh-CN" altLang="en-US" sz="5400"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547644"/>
            <a:ext cx="21031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8000" b="0" i="0" dirty="0">
                <a:solidFill>
                  <a:schemeClr val="bg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01</a:t>
            </a:r>
            <a:endParaRPr kumimoji="1" lang="en-US" altLang="zh-CN" sz="8000" b="0" i="0" dirty="0">
              <a:solidFill>
                <a:schemeClr val="bg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sz="3600">
                  <a:sym typeface="+mn-ea"/>
                </a:rPr>
                <a:t>任务1：后视镜、电动座椅使用</a:t>
              </a:r>
              <a:endParaRPr kumimoji="1" sz="3600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72524"/>
              <a:ext cx="4294325" cy="872119"/>
              <a:chOff x="2446338" y="3970338"/>
              <a:chExt cx="4525962" cy="919162"/>
            </a:xfrm>
          </p:grpSpPr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6860" y="105356"/>
            <a:ext cx="9189720" cy="60484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任务1：后视镜、电动座椅使用</a:t>
            </a:r>
            <a:endParaRPr kumimoji="1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1980" y="840105"/>
            <a:ext cx="43154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电动后视镜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18515" y="1358900"/>
            <a:ext cx="109099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000" b="0">
                <a:ea typeface="微软雅黑" panose="020B0503020204020204" charset="-122"/>
              </a:rPr>
              <a:t>汽车上的后视镜位置直接关系到驾驶员能否观察到车后的情况，与行车的安全性有着密切联系。而后视镜的调整一般来说比较麻烦，采用电动后视镜，可通过开关进行调整，操作起来十分方便。</a:t>
            </a:r>
            <a:endParaRPr lang="zh-CN" altLang="en-US" sz="2000"/>
          </a:p>
        </p:txBody>
      </p:sp>
      <p:pic>
        <p:nvPicPr>
          <p:cNvPr id="74" name="图片 3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0055" y="2586990"/>
            <a:ext cx="4408805" cy="30975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" name="图片 2" descr="IMG_256"/>
          <p:cNvPicPr>
            <a:picLocks noChangeAspect="1"/>
          </p:cNvPicPr>
          <p:nvPr/>
        </p:nvPicPr>
        <p:blipFill>
          <a:blip r:embed="rId2"/>
          <a:srcRect b="9091"/>
          <a:stretch>
            <a:fillRect/>
          </a:stretch>
        </p:blipFill>
        <p:spPr>
          <a:xfrm>
            <a:off x="7006590" y="2844165"/>
            <a:ext cx="3634740" cy="27260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任务1：后视镜、电动座椅使用</a:t>
            </a:r>
            <a:endParaRPr kumimoji="1">
              <a:sym typeface="+mn-ea"/>
            </a:endParaRPr>
          </a:p>
        </p:txBody>
      </p:sp>
      <p:pic>
        <p:nvPicPr>
          <p:cNvPr id="79" name="图片 7" descr="..\tu\0311.tif"/>
          <p:cNvPicPr>
            <a:picLocks noChangeAspect="1"/>
          </p:cNvPicPr>
          <p:nvPr/>
        </p:nvPicPr>
        <p:blipFill>
          <a:blip r:embed="rId1"/>
          <a:srcRect l="4378" t="2222" r="8575" b="10257"/>
          <a:stretch>
            <a:fillRect/>
          </a:stretch>
        </p:blipFill>
        <p:spPr>
          <a:xfrm>
            <a:off x="2794635" y="1670685"/>
            <a:ext cx="5107305" cy="39160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99415" y="926465"/>
            <a:ext cx="2395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电动后视镜结构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任务1：后视镜、电动座椅使用</a:t>
            </a:r>
            <a:endParaRPr kumimoji="1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1980" y="840105"/>
            <a:ext cx="43154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电动座椅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04825" y="1358265"/>
            <a:ext cx="111817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000" b="0">
                <a:ea typeface="微软雅黑" panose="020B0503020204020204" charset="-122"/>
              </a:rPr>
              <a:t>电动座椅是指以电动机为动力，通过传动装置和执行机构来调节座椅的各种位置，为驾驶员提供便于操作、舒适而又安全的驾驶位置；为乘客提供不易疲劳、舒适而又安全的乘坐位置。</a:t>
            </a:r>
            <a:endParaRPr lang="zh-CN" altLang="en-US" sz="2000" b="0">
              <a:ea typeface="微软雅黑" panose="020B0503020204020204" charset="-122"/>
            </a:endParaRPr>
          </a:p>
        </p:txBody>
      </p:sp>
      <p:pic>
        <p:nvPicPr>
          <p:cNvPr id="80" name="图片 8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88970" y="2378710"/>
            <a:ext cx="4179570" cy="34690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任务1：后视镜、电动座椅使用</a:t>
            </a:r>
            <a:endParaRPr kumimoji="1">
              <a:sym typeface="+mn-ea"/>
            </a:endParaRPr>
          </a:p>
        </p:txBody>
      </p:sp>
      <p:pic>
        <p:nvPicPr>
          <p:cNvPr id="81" name="图片 9" descr="..\tu\0407.TIF"/>
          <p:cNvPicPr>
            <a:picLocks noChangeAspect="1"/>
          </p:cNvPicPr>
          <p:nvPr/>
        </p:nvPicPr>
        <p:blipFill>
          <a:blip r:embed="rId1"/>
          <a:srcRect t="3656" r="1941" b="5984"/>
          <a:stretch>
            <a:fillRect/>
          </a:stretch>
        </p:blipFill>
        <p:spPr>
          <a:xfrm>
            <a:off x="1162050" y="3051175"/>
            <a:ext cx="4206875" cy="27190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99415" y="926465"/>
            <a:ext cx="23952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电动座椅记忆功能</a:t>
            </a:r>
            <a:endParaRPr lang="zh-CN" altLang="en-US" sz="2000"/>
          </a:p>
        </p:txBody>
      </p:sp>
      <p:sp>
        <p:nvSpPr>
          <p:cNvPr id="100" name="文本框 99"/>
          <p:cNvSpPr txBox="1"/>
          <p:nvPr/>
        </p:nvSpPr>
        <p:spPr>
          <a:xfrm>
            <a:off x="732790" y="1483995"/>
            <a:ext cx="954214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b="0">
                <a:ea typeface="微软雅黑" panose="020B0503020204020204" charset="-122"/>
              </a:rPr>
              <a:t>把座椅、后视镜调至到适合自己的位置。</a:t>
            </a:r>
            <a:endParaRPr lang="zh-CN" b="0">
              <a:ea typeface="微软雅黑" panose="020B0503020204020204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b="0">
                <a:latin typeface="Calibri" panose="020F0502020204030204" charset="0"/>
                <a:ea typeface="微软雅黑" panose="020B0503020204020204" charset="-122"/>
              </a:rPr>
              <a:t>按下记忆按钮</a:t>
            </a:r>
            <a:r>
              <a:rPr lang="zh-CN" b="0">
                <a:ea typeface="微软雅黑" panose="020B0503020204020204" charset="-122"/>
                <a:cs typeface="Calibri" panose="020F0502020204030204" charset="0"/>
              </a:rPr>
              <a:t>“M”,此时按钮上的指示灯点亮。</a:t>
            </a:r>
            <a:endParaRPr lang="zh-CN" b="0">
              <a:ea typeface="微软雅黑" panose="020B0503020204020204" charset="-122"/>
              <a:cs typeface="Calibri" panose="020F0502020204030204" charset="0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b="0">
                <a:ea typeface="微软雅黑" panose="020B0503020204020204" charset="-122"/>
              </a:rPr>
              <a:t>短时间内，按住位置</a:t>
            </a:r>
            <a:r>
              <a:rPr lang="zh-CN" b="0">
                <a:ea typeface="微软雅黑" panose="020B0503020204020204" charset="-122"/>
                <a:cs typeface="Calibri" panose="020F0502020204030204" charset="0"/>
              </a:rPr>
              <a:t>1按钮，直至按钮“M”上的指示灯熄灭，并发出声音提醒。此时相关的位置信息就会记忆在位置1按钮下面。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82" name="图片 10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385" y="3051175"/>
            <a:ext cx="3592195" cy="2149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276860" y="105356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任务1：后视镜、电动座椅使用</a:t>
            </a:r>
            <a:endParaRPr kumimoji="1">
              <a:sym typeface="+mn-ea"/>
            </a:endParaRPr>
          </a:p>
        </p:txBody>
      </p:sp>
      <p:pic>
        <p:nvPicPr>
          <p:cNvPr id="83" name="图片 11" descr="..\tu\0401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1240" y="2033905"/>
            <a:ext cx="3272790" cy="3112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图片 12" descr="..\tu\040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620" y="1965960"/>
            <a:ext cx="1618615" cy="2926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图片 13" descr="..\tu\040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540" y="2410460"/>
            <a:ext cx="2362835" cy="25260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70865" y="997585"/>
            <a:ext cx="23952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电动座椅结构</a:t>
            </a:r>
            <a:endParaRPr lang="zh-CN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407</Words>
  <Application>WPS 演示</Application>
  <PresentationFormat>宽屏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等线</vt:lpstr>
      <vt:lpstr>Wingdings</vt:lpstr>
      <vt:lpstr>Office 主题</vt:lpstr>
      <vt:lpstr>模块三：电动后视镜、座椅检测与维修</vt:lpstr>
      <vt:lpstr>PowerPoint 演示文稿</vt:lpstr>
      <vt:lpstr>子模块1：电动后视镜、座椅认识与操作</vt:lpstr>
      <vt:lpstr>子模块1：电动后视镜、座椅认识与操作</vt:lpstr>
      <vt:lpstr>子模块1：电动后视镜、座椅认识与操作</vt:lpstr>
      <vt:lpstr>子模块1：电动后视镜、座椅认识与操作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56</cp:revision>
  <dcterms:created xsi:type="dcterms:W3CDTF">2020-12-30T01:48:00Z</dcterms:created>
  <dcterms:modified xsi:type="dcterms:W3CDTF">2021-11-25T13:27:08Z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0F52967FACB14696AAF9FF1314E4625B</vt:lpwstr>
  </property>
</Properties>
</file>